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5C38-A6FE-4F6D-BDB1-B89CBF7B4C59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B6AEC-7C82-4719-8BB1-40E5CF55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METABOLIC RESPONSES  FOLLOWING INJURY/ SURGERY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Prepared by</a:t>
            </a:r>
          </a:p>
          <a:p>
            <a:r>
              <a:rPr lang="en-US" b="1" dirty="0" smtClean="0"/>
              <a:t>                                   Dr. </a:t>
            </a:r>
            <a:r>
              <a:rPr lang="en-US" b="1" dirty="0" err="1" smtClean="0"/>
              <a:t>Panchajani</a:t>
            </a:r>
            <a:r>
              <a:rPr lang="en-US" b="1" dirty="0" smtClean="0"/>
              <a:t>. R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Bailey and Love’s short practice of Surgery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Manipal</a:t>
            </a:r>
            <a:r>
              <a:rPr lang="en-US" dirty="0">
                <a:solidFill>
                  <a:prstClr val="black"/>
                </a:solidFill>
              </a:rPr>
              <a:t> manual of Surgery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SRB’s Manual of surgery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Text book of Surgery- ASI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Clinical Surgery, Das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2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THANK </a:t>
            </a:r>
            <a:r>
              <a:rPr lang="en-US" dirty="0"/>
              <a:t>YOU,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</a:t>
            </a:r>
            <a:r>
              <a:rPr lang="en-US" b="1" dirty="0"/>
              <a:t>DR. PANCHAJANI.R,</a:t>
            </a:r>
          </a:p>
          <a:p>
            <a:pPr marL="0" indent="0">
              <a:buNone/>
            </a:pPr>
            <a:r>
              <a:rPr lang="en-US" b="1" dirty="0"/>
              <a:t>                                           Associate professor,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Dept. of Surgery,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SKHMC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404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   -   INFLAMMATION</a:t>
            </a:r>
          </a:p>
          <a:p>
            <a:r>
              <a:rPr lang="en-US" dirty="0" smtClean="0"/>
              <a:t>GENERAL  -  Conserve fluid &amp; provides energy for repair ( </a:t>
            </a:r>
            <a:r>
              <a:rPr lang="en-US" dirty="0" err="1" smtClean="0"/>
              <a:t>ie</a:t>
            </a:r>
            <a:r>
              <a:rPr lang="en-US" dirty="0" smtClean="0"/>
              <a:t>, metabolic response)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response-  2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– Short, Period of traumatic shock with depression of enzymatic activity &amp; oxygen consumption.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phase- 2 parts-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b="1" dirty="0" smtClean="0"/>
              <a:t>Catabolic  phase  </a:t>
            </a:r>
            <a:r>
              <a:rPr lang="en-US" dirty="0" smtClean="0"/>
              <a:t>- last for 3-8 days. Affects protein &amp; fat metabolism with increased urinary nitrogen excretion &amp; weight loss. More concentration is given to this phase in the management of pts. after injury / operation.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b="1" dirty="0" smtClean="0"/>
              <a:t>Anabolic phase</a:t>
            </a:r>
            <a:r>
              <a:rPr lang="en-US" dirty="0" smtClean="0"/>
              <a:t> -  last for Some weeks.  Protein &amp; fat stores are restored &amp; weight is regained.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are due to complex </a:t>
            </a:r>
            <a:r>
              <a:rPr lang="en-US" dirty="0" err="1" smtClean="0"/>
              <a:t>neuro</a:t>
            </a:r>
            <a:r>
              <a:rPr lang="en-US" dirty="0" smtClean="0"/>
              <a:t> endocrine mechanism which conserve body fluid volume, to </a:t>
            </a:r>
            <a:r>
              <a:rPr lang="en-US" dirty="0" err="1" smtClean="0"/>
              <a:t>mobilise</a:t>
            </a:r>
            <a:r>
              <a:rPr lang="en-US" dirty="0" smtClean="0"/>
              <a:t> </a:t>
            </a:r>
            <a:r>
              <a:rPr lang="en-US" dirty="0" err="1" smtClean="0"/>
              <a:t>aminoacid</a:t>
            </a:r>
            <a:r>
              <a:rPr lang="en-US" dirty="0" smtClean="0"/>
              <a:t> from protein from </a:t>
            </a:r>
            <a:r>
              <a:rPr lang="en-US" dirty="0" err="1" smtClean="0"/>
              <a:t>gluconeogenesis</a:t>
            </a:r>
            <a:r>
              <a:rPr lang="en-US" dirty="0" smtClean="0"/>
              <a:t> &amp; wound repair &amp; to </a:t>
            </a:r>
            <a:r>
              <a:rPr lang="en-US" dirty="0" err="1" smtClean="0"/>
              <a:t>mobilise</a:t>
            </a:r>
            <a:r>
              <a:rPr lang="en-US" dirty="0" smtClean="0"/>
              <a:t> fat for energy production.</a:t>
            </a:r>
          </a:p>
          <a:p>
            <a:r>
              <a:rPr lang="en-US" dirty="0" smtClean="0"/>
              <a:t>More concentration is given to catabolic phase.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Injury</a:t>
            </a:r>
          </a:p>
          <a:p>
            <a:r>
              <a:rPr lang="en-US" dirty="0" smtClean="0"/>
              <a:t>Volume depletion- most important factor, </a:t>
            </a:r>
            <a:r>
              <a:rPr lang="en-US" b="1" dirty="0" err="1" smtClean="0"/>
              <a:t>catacholamines</a:t>
            </a:r>
            <a:r>
              <a:rPr lang="en-US" dirty="0" smtClean="0"/>
              <a:t> play an important role in volume conservation.  </a:t>
            </a:r>
          </a:p>
          <a:p>
            <a:r>
              <a:rPr lang="en-US" dirty="0" smtClean="0"/>
              <a:t>Afferent nerve impulses- pain ( pituitary hormones).</a:t>
            </a:r>
          </a:p>
          <a:p>
            <a:r>
              <a:rPr lang="en-US" dirty="0" smtClean="0"/>
              <a:t>Toxic factors -  exogenous &amp; endogenous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Severity of injury  </a:t>
            </a:r>
            <a:r>
              <a:rPr lang="en-US" dirty="0" smtClean="0"/>
              <a:t>- greater the severity greater the response.</a:t>
            </a:r>
          </a:p>
          <a:p>
            <a:r>
              <a:rPr lang="en-US" b="1" dirty="0" smtClean="0"/>
              <a:t>Nature of injury</a:t>
            </a:r>
            <a:r>
              <a:rPr lang="en-US" dirty="0" smtClean="0"/>
              <a:t>.- burns produce greater response than other injuries. </a:t>
            </a:r>
          </a:p>
          <a:p>
            <a:pPr>
              <a:buNone/>
            </a:pPr>
            <a:r>
              <a:rPr lang="en-US" dirty="0" smtClean="0"/>
              <a:t>    In severe burns 7000 kcal may be expended daily  &amp; a wt. loss of .5 kg/day</a:t>
            </a:r>
          </a:p>
          <a:p>
            <a:r>
              <a:rPr lang="en-US" b="1" dirty="0" smtClean="0"/>
              <a:t>Infections</a:t>
            </a:r>
            <a:r>
              <a:rPr lang="en-US" dirty="0" smtClean="0"/>
              <a:t> – catabolic phase prolonged.</a:t>
            </a:r>
          </a:p>
          <a:p>
            <a:r>
              <a:rPr lang="en-US" b="1" dirty="0" smtClean="0"/>
              <a:t>Complications</a:t>
            </a:r>
            <a:r>
              <a:rPr lang="en-US" dirty="0" smtClean="0"/>
              <a:t> – DVT, </a:t>
            </a:r>
            <a:r>
              <a:rPr lang="en-US" dirty="0" err="1" smtClean="0"/>
              <a:t>pulm</a:t>
            </a:r>
            <a:r>
              <a:rPr lang="en-US" dirty="0" smtClean="0"/>
              <a:t>. embolism</a:t>
            </a:r>
          </a:p>
          <a:p>
            <a:r>
              <a:rPr lang="en-US" b="1" dirty="0" smtClean="0"/>
              <a:t>Nutritional status- </a:t>
            </a:r>
            <a:r>
              <a:rPr lang="en-US" dirty="0" smtClean="0"/>
              <a:t>pts with poor nutritional status at the time of injury have weaker response than well nourished pts.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Ambient temperature(surrounding </a:t>
            </a:r>
            <a:r>
              <a:rPr lang="en-US" dirty="0" smtClean="0"/>
              <a:t>tempt.)- raising the ambient tempt. can compensate for increased evaporation heat losses. used in burn units ( treated at </a:t>
            </a:r>
            <a:r>
              <a:rPr lang="en-US" dirty="0" err="1" smtClean="0"/>
              <a:t>tempt.of</a:t>
            </a:r>
            <a:r>
              <a:rPr lang="en-US" dirty="0" smtClean="0"/>
              <a:t>  32-35degreeC in ICU with specially designed air flow system)</a:t>
            </a:r>
          </a:p>
          <a:p>
            <a:r>
              <a:rPr lang="en-US" b="1" dirty="0" smtClean="0"/>
              <a:t>Corticosteroids</a:t>
            </a:r>
            <a:r>
              <a:rPr lang="en-US" dirty="0" smtClean="0"/>
              <a:t>- minimum level is necessary.</a:t>
            </a:r>
          </a:p>
          <a:p>
            <a:r>
              <a:rPr lang="en-US" b="1" dirty="0" smtClean="0"/>
              <a:t>Age&amp; Sex </a:t>
            </a:r>
            <a:r>
              <a:rPr lang="en-US" dirty="0" smtClean="0"/>
              <a:t>– less in children&amp; adults, .</a:t>
            </a:r>
          </a:p>
          <a:p>
            <a:r>
              <a:rPr lang="en-US" b="1" dirty="0" err="1" smtClean="0"/>
              <a:t>Anaesthesia</a:t>
            </a:r>
            <a:r>
              <a:rPr lang="en-US" dirty="0" smtClean="0"/>
              <a:t> &amp; Drugs.</a:t>
            </a:r>
          </a:p>
          <a:p>
            <a:r>
              <a:rPr lang="en-US" b="1" dirty="0" smtClean="0"/>
              <a:t>Other factors</a:t>
            </a:r>
            <a:r>
              <a:rPr lang="en-US" dirty="0" smtClean="0"/>
              <a:t>-   gentle handling of tissues during </a:t>
            </a:r>
            <a:r>
              <a:rPr lang="en-US" dirty="0" err="1" smtClean="0"/>
              <a:t>operation,adequate</a:t>
            </a:r>
            <a:r>
              <a:rPr lang="en-US" dirty="0" smtClean="0"/>
              <a:t> replacement of fluids, provision of calories &amp; nutrients.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CATABOLIC PHASE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Pulse &amp; Temperature- Rises( </a:t>
            </a:r>
            <a:r>
              <a:rPr lang="en-US" dirty="0" err="1" smtClean="0"/>
              <a:t>catacholamines</a:t>
            </a:r>
            <a:r>
              <a:rPr lang="en-US" dirty="0" smtClean="0"/>
              <a:t>)- 24-48hrs </a:t>
            </a:r>
          </a:p>
          <a:p>
            <a:r>
              <a:rPr lang="en-US" dirty="0" smtClean="0"/>
              <a:t>Water &amp; salt retention( ADH, </a:t>
            </a:r>
            <a:r>
              <a:rPr lang="en-US" dirty="0" err="1" smtClean="0"/>
              <a:t>Aldosterone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Carbohydrate  metabolism-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Hyperglycaemia</a:t>
            </a:r>
            <a:r>
              <a:rPr lang="en-US" dirty="0" smtClean="0"/>
              <a:t>(</a:t>
            </a:r>
            <a:r>
              <a:rPr lang="en-US" dirty="0" err="1" smtClean="0"/>
              <a:t>catacholamines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Protein metabolism- Nitrogen loss increases, </a:t>
            </a:r>
            <a:r>
              <a:rPr lang="en-US" dirty="0" err="1" smtClean="0"/>
              <a:t>wt.loss</a:t>
            </a:r>
            <a:endParaRPr lang="en-US" dirty="0" smtClean="0"/>
          </a:p>
          <a:p>
            <a:r>
              <a:rPr lang="en-US" dirty="0" smtClean="0"/>
              <a:t>Fat metabolism- </a:t>
            </a:r>
            <a:r>
              <a:rPr lang="en-US" dirty="0" err="1" smtClean="0"/>
              <a:t>Lipolysis</a:t>
            </a:r>
            <a:r>
              <a:rPr lang="en-US" dirty="0" smtClean="0"/>
              <a:t>.( </a:t>
            </a:r>
            <a:r>
              <a:rPr lang="en-US" dirty="0" err="1" smtClean="0"/>
              <a:t>catacholamines</a:t>
            </a:r>
            <a:r>
              <a:rPr lang="en-US" dirty="0" smtClean="0"/>
              <a:t> &amp; </a:t>
            </a:r>
            <a:r>
              <a:rPr lang="en-US" dirty="0" err="1" smtClean="0"/>
              <a:t>glucogon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Changes in blood coagulation.- hyper &amp; hypo coagulation(ACTH, </a:t>
            </a:r>
            <a:r>
              <a:rPr lang="en-US" dirty="0" err="1" smtClean="0"/>
              <a:t>Cortisol</a:t>
            </a:r>
            <a:r>
              <a:rPr lang="en-US" dirty="0" smtClean="0"/>
              <a:t>, fibrinogen)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ANABOLIC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NITROGEN BALANCE</a:t>
            </a:r>
          </a:p>
          <a:p>
            <a:r>
              <a:rPr lang="en-US" dirty="0" smtClean="0"/>
              <a:t>REGAINING WEIGHT</a:t>
            </a:r>
          </a:p>
          <a:p>
            <a:r>
              <a:rPr lang="en-US" dirty="0" smtClean="0"/>
              <a:t>RESTORE FAT DEPOSITS.</a:t>
            </a:r>
          </a:p>
          <a:p>
            <a:r>
              <a:rPr lang="en-US" dirty="0" smtClean="0"/>
              <a:t>HORMONES -  Growth hormone, Androgen,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17- </a:t>
            </a:r>
            <a:r>
              <a:rPr lang="en-US" dirty="0" err="1" smtClean="0"/>
              <a:t>Keto</a:t>
            </a:r>
            <a:r>
              <a:rPr lang="en-US" dirty="0" smtClean="0"/>
              <a:t> steroids.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472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METABOLIC RESPONSES  FOLLOWING INJURY/ SURGERY</vt:lpstr>
      <vt:lpstr>RESPONSES</vt:lpstr>
      <vt:lpstr>Generalized response-  2 phases</vt:lpstr>
      <vt:lpstr>Generalized response</vt:lpstr>
      <vt:lpstr>INITIATING FACTORS</vt:lpstr>
      <vt:lpstr>MODIFYING FACTORS</vt:lpstr>
      <vt:lpstr>MODIFYING FACTORS</vt:lpstr>
      <vt:lpstr>CHANGES IN CATABOLIC PHASE  </vt:lpstr>
      <vt:lpstr>ANABOLIC PHASE</vt:lpstr>
      <vt:lpstr>Reference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RESPONSES  FOLLOWING INJURY/ SURGERY</dc:title>
  <dc:creator>WINDOWS</dc:creator>
  <cp:lastModifiedBy>SUJRGERY</cp:lastModifiedBy>
  <cp:revision>26</cp:revision>
  <dcterms:created xsi:type="dcterms:W3CDTF">2018-10-14T12:19:02Z</dcterms:created>
  <dcterms:modified xsi:type="dcterms:W3CDTF">2019-04-27T04:58:48Z</dcterms:modified>
</cp:coreProperties>
</file>